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481355dd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c481355dd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c481355dd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c481355dd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c481355dd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c481355dd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c481355dd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c481355dd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c481355dda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c481355dda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1124" y="0"/>
            <a:ext cx="919512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286146" y="8936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Кинематограф о мировых событиях 30-х годов в мире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6559825" y="3760600"/>
            <a:ext cx="2395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Жаворонкова Александра ИКБО-74-23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124" y="0"/>
            <a:ext cx="919512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769300" y="1154350"/>
            <a:ext cx="4898400" cy="2907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727000" y="1239550"/>
            <a:ext cx="4983000" cy="27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Земля без хлеба.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Документальная короткометражка Бунюэля, ужасающая своей правдивостью. В центре сюжета — история тяжелой жизни испанского поселка в горах.В фильме звучит пропаганда. Финальные титры призывают зрителей голосовать за Коммунистическую партию Испании.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1875" y="687975"/>
            <a:ext cx="2560025" cy="3840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124" y="0"/>
            <a:ext cx="919512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1125" y="51925"/>
            <a:ext cx="9243400" cy="509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5401950" y="3165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Режиссер Льюис Майлстоун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124" y="0"/>
            <a:ext cx="919512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428100" y="1088600"/>
            <a:ext cx="4216800" cy="2514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481350" y="1088600"/>
            <a:ext cx="445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Лицо со шрамом.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Режиссеры Ховард Хоукс, Ричард Россон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Криминальный фильм про мафию, который показывает преступность в США во время Великой депрессии.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000" y="693925"/>
            <a:ext cx="2909075" cy="388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124" y="0"/>
            <a:ext cx="919512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/>
          <p:nvPr/>
        </p:nvSpPr>
        <p:spPr>
          <a:xfrm>
            <a:off x="4464100" y="1111775"/>
            <a:ext cx="4078500" cy="1565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474750" y="1152475"/>
            <a:ext cx="435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Великий диктатор - классический кинофильм Чарли Чаплина, политическая сатира на нацизм и в особенности на Гитлера.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100" y="711800"/>
            <a:ext cx="2568525" cy="385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124" y="0"/>
            <a:ext cx="919512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/>
          <p:nvPr/>
        </p:nvSpPr>
        <p:spPr>
          <a:xfrm>
            <a:off x="140575" y="153350"/>
            <a:ext cx="8774700" cy="1032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162625" y="87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«Триу́мф во́ли» (нем. Triumph des Willens) — фильм о съезде НСДАП в 1934 году в Нюрнберге, снятый кинорежиссёром Лени Рифеншталь по заказу Адольфа Гитлера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0675" y="1186250"/>
            <a:ext cx="5995425" cy="337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